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Group Session &amp; Presentation</a:t>
            </a:r>
            <a:br>
              <a:rPr lang="en-IN" dirty="0" smtClean="0"/>
            </a:br>
            <a:r>
              <a:rPr lang="en-IN" dirty="0" smtClean="0"/>
              <a:t>LSDGs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Mr </a:t>
            </a:r>
            <a:r>
              <a:rPr lang="en-IN" dirty="0" err="1" smtClean="0"/>
              <a:t>Anupam</a:t>
            </a:r>
            <a:r>
              <a:rPr lang="en-IN" dirty="0" smtClean="0"/>
              <a:t> </a:t>
            </a:r>
            <a:r>
              <a:rPr lang="en-IN" dirty="0" err="1" smtClean="0"/>
              <a:t>Dutta</a:t>
            </a:r>
            <a:endParaRPr lang="en-IN" dirty="0" smtClean="0"/>
          </a:p>
          <a:p>
            <a:r>
              <a:rPr lang="en-IN" dirty="0" smtClean="0"/>
              <a:t>Sh. </a:t>
            </a:r>
            <a:r>
              <a:rPr lang="en-IN" dirty="0" err="1" smtClean="0"/>
              <a:t>Jatinder</a:t>
            </a:r>
            <a:r>
              <a:rPr lang="en-IN" dirty="0" smtClean="0"/>
              <a:t> Singh </a:t>
            </a:r>
            <a:r>
              <a:rPr lang="en-IN" dirty="0" err="1" smtClean="0"/>
              <a:t>Brar</a:t>
            </a:r>
            <a:endParaRPr lang="en-IN" dirty="0" smtClean="0"/>
          </a:p>
          <a:p>
            <a:r>
              <a:rPr lang="en-IN" dirty="0" err="1" smtClean="0"/>
              <a:t>Shri</a:t>
            </a:r>
            <a:r>
              <a:rPr lang="en-IN" dirty="0" smtClean="0"/>
              <a:t> </a:t>
            </a:r>
            <a:r>
              <a:rPr lang="en-IN" dirty="0" err="1" smtClean="0"/>
              <a:t>YogendraKumar</a:t>
            </a:r>
            <a:r>
              <a:rPr lang="en-IN" dirty="0" smtClean="0"/>
              <a:t> </a:t>
            </a:r>
            <a:r>
              <a:rPr lang="en-IN" dirty="0" err="1" smtClean="0"/>
              <a:t>Tripathi</a:t>
            </a:r>
            <a:endParaRPr lang="en-IN" dirty="0" smtClean="0"/>
          </a:p>
          <a:p>
            <a:r>
              <a:rPr lang="en-IN" dirty="0" err="1" smtClean="0"/>
              <a:t>Shri</a:t>
            </a:r>
            <a:r>
              <a:rPr lang="en-IN" dirty="0" smtClean="0"/>
              <a:t> </a:t>
            </a:r>
            <a:r>
              <a:rPr lang="en-IN" dirty="0" err="1" smtClean="0"/>
              <a:t>Subodh</a:t>
            </a:r>
            <a:r>
              <a:rPr lang="en-IN" dirty="0" smtClean="0"/>
              <a:t> Dixit</a:t>
            </a:r>
          </a:p>
          <a:p>
            <a:r>
              <a:rPr lang="en-IN" dirty="0" err="1" smtClean="0"/>
              <a:t>Smt</a:t>
            </a:r>
            <a:r>
              <a:rPr lang="en-IN" dirty="0" smtClean="0"/>
              <a:t> </a:t>
            </a:r>
            <a:r>
              <a:rPr lang="en-IN" dirty="0" err="1" smtClean="0"/>
              <a:t>Sunitha</a:t>
            </a:r>
            <a:r>
              <a:rPr lang="en-IN" dirty="0" smtClean="0"/>
              <a:t> Singh</a:t>
            </a:r>
          </a:p>
          <a:p>
            <a:r>
              <a:rPr lang="en-IN" dirty="0" smtClean="0"/>
              <a:t>Sri </a:t>
            </a:r>
            <a:r>
              <a:rPr lang="en-IN" dirty="0" err="1" smtClean="0"/>
              <a:t>SuddhasattwaBarik</a:t>
            </a:r>
            <a:endParaRPr lang="en-IN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Vishal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Sri G </a:t>
            </a:r>
            <a:r>
              <a:rPr lang="en-IN" dirty="0" err="1" smtClean="0"/>
              <a:t>Mallikarjuna</a:t>
            </a:r>
            <a:r>
              <a:rPr lang="en-IN" dirty="0" smtClean="0"/>
              <a:t> </a:t>
            </a:r>
            <a:r>
              <a:rPr lang="en-IN" dirty="0" err="1" smtClean="0"/>
              <a:t>Swamy</a:t>
            </a:r>
            <a:endParaRPr lang="en-IN" dirty="0" smtClean="0"/>
          </a:p>
          <a:p>
            <a:r>
              <a:rPr lang="en-IN" dirty="0" smtClean="0"/>
              <a:t>Dr </a:t>
            </a:r>
            <a:r>
              <a:rPr lang="en-IN" dirty="0" err="1" smtClean="0"/>
              <a:t>Upasana</a:t>
            </a:r>
            <a:r>
              <a:rPr lang="en-IN" dirty="0" smtClean="0"/>
              <a:t> </a:t>
            </a:r>
            <a:r>
              <a:rPr lang="en-IN" dirty="0" err="1" smtClean="0"/>
              <a:t>Mohapatra</a:t>
            </a:r>
            <a:endParaRPr lang="en-US" dirty="0" smtClean="0"/>
          </a:p>
          <a:p>
            <a:r>
              <a:rPr lang="en-IN" dirty="0" smtClean="0"/>
              <a:t>Dr </a:t>
            </a:r>
            <a:r>
              <a:rPr lang="en-IN" dirty="0" err="1" smtClean="0"/>
              <a:t>Ramesh</a:t>
            </a:r>
            <a:r>
              <a:rPr lang="en-IN" dirty="0" smtClean="0"/>
              <a:t> </a:t>
            </a:r>
            <a:r>
              <a:rPr lang="en-IN" dirty="0" err="1" smtClean="0"/>
              <a:t>Chellan</a:t>
            </a:r>
            <a:endParaRPr lang="en-US" dirty="0" smtClean="0"/>
          </a:p>
          <a:p>
            <a:r>
              <a:rPr lang="en-IN" dirty="0" smtClean="0"/>
              <a:t>Dr </a:t>
            </a:r>
            <a:r>
              <a:rPr lang="en-IN" dirty="0" err="1" smtClean="0"/>
              <a:t>Preeti</a:t>
            </a:r>
            <a:r>
              <a:rPr lang="en-IN" dirty="0" smtClean="0"/>
              <a:t> Singh</a:t>
            </a:r>
            <a:endParaRPr lang="en-US" dirty="0" smtClean="0"/>
          </a:p>
          <a:p>
            <a:r>
              <a:rPr lang="en-IN" dirty="0" smtClean="0"/>
              <a:t>Ms. </a:t>
            </a:r>
            <a:r>
              <a:rPr lang="en-IN" dirty="0" err="1" smtClean="0"/>
              <a:t>Abha</a:t>
            </a:r>
            <a:r>
              <a:rPr lang="en-IN" dirty="0" smtClean="0"/>
              <a:t> </a:t>
            </a:r>
            <a:r>
              <a:rPr lang="en-IN" dirty="0" err="1" smtClean="0"/>
              <a:t>Mishra</a:t>
            </a:r>
            <a:endParaRPr lang="en-IN" dirty="0" smtClean="0"/>
          </a:p>
          <a:p>
            <a:r>
              <a:rPr lang="en-IN" dirty="0" smtClean="0"/>
              <a:t>Ms. </a:t>
            </a:r>
            <a:r>
              <a:rPr lang="en-IN" dirty="0" err="1" smtClean="0"/>
              <a:t>Priyanka</a:t>
            </a:r>
            <a:r>
              <a:rPr lang="en-IN" dirty="0" smtClean="0"/>
              <a:t> </a:t>
            </a:r>
            <a:r>
              <a:rPr lang="en-IN" dirty="0" err="1" smtClean="0"/>
              <a:t>Dutta</a:t>
            </a:r>
            <a:endParaRPr lang="en-IN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Aditya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Dr J V </a:t>
            </a:r>
            <a:r>
              <a:rPr lang="en-IN" dirty="0" err="1" smtClean="0"/>
              <a:t>Chaudhary</a:t>
            </a:r>
            <a:endParaRPr lang="en-US" dirty="0" smtClean="0"/>
          </a:p>
          <a:p>
            <a:r>
              <a:rPr lang="en-IN" dirty="0" smtClean="0"/>
              <a:t>Mr </a:t>
            </a:r>
            <a:r>
              <a:rPr lang="en-IN" dirty="0" err="1" smtClean="0"/>
              <a:t>Pramod</a:t>
            </a:r>
            <a:r>
              <a:rPr lang="en-IN" dirty="0" smtClean="0"/>
              <a:t> </a:t>
            </a:r>
            <a:r>
              <a:rPr lang="en-IN" dirty="0" err="1" smtClean="0"/>
              <a:t>Kalekar</a:t>
            </a:r>
            <a:endParaRPr lang="en-US" dirty="0" smtClean="0"/>
          </a:p>
          <a:p>
            <a:r>
              <a:rPr lang="en-IN" dirty="0" err="1" smtClean="0"/>
              <a:t>Smt</a:t>
            </a:r>
            <a:r>
              <a:rPr lang="en-IN" dirty="0" smtClean="0"/>
              <a:t> </a:t>
            </a:r>
            <a:r>
              <a:rPr lang="en-IN" dirty="0" err="1" smtClean="0"/>
              <a:t>Suohienuo</a:t>
            </a:r>
            <a:r>
              <a:rPr lang="en-IN" dirty="0" smtClean="0"/>
              <a:t> </a:t>
            </a:r>
            <a:r>
              <a:rPr lang="en-IN" dirty="0" err="1" smtClean="0"/>
              <a:t>Keyho</a:t>
            </a:r>
            <a:endParaRPr lang="en-US" dirty="0" smtClean="0"/>
          </a:p>
          <a:p>
            <a:r>
              <a:rPr lang="en-IN" dirty="0" smtClean="0"/>
              <a:t>Dr </a:t>
            </a:r>
            <a:r>
              <a:rPr lang="en-IN" dirty="0" err="1" smtClean="0"/>
              <a:t>JuthsuthoPhoji</a:t>
            </a:r>
            <a:endParaRPr lang="en-IN" dirty="0" smtClean="0"/>
          </a:p>
          <a:p>
            <a:r>
              <a:rPr lang="en-IN" dirty="0" smtClean="0"/>
              <a:t>Sri </a:t>
            </a:r>
            <a:r>
              <a:rPr lang="en-IN" dirty="0" err="1" smtClean="0"/>
              <a:t>Srikanth</a:t>
            </a:r>
            <a:r>
              <a:rPr lang="en-IN" smtClean="0"/>
              <a:t> Reddy</a:t>
            </a:r>
            <a:endParaRPr lang="en-US" dirty="0" smtClean="0"/>
          </a:p>
          <a:p>
            <a:r>
              <a:rPr lang="en-IN" dirty="0" smtClean="0"/>
              <a:t>Sri P. Rama </a:t>
            </a:r>
            <a:r>
              <a:rPr lang="en-IN" dirty="0" err="1" smtClean="0"/>
              <a:t>Rao</a:t>
            </a:r>
            <a:endParaRPr lang="en-US" dirty="0" smtClean="0"/>
          </a:p>
          <a:p>
            <a:r>
              <a:rPr lang="en-IN" dirty="0" err="1" smtClean="0"/>
              <a:t>Shri</a:t>
            </a:r>
            <a:r>
              <a:rPr lang="en-IN" dirty="0" smtClean="0"/>
              <a:t> </a:t>
            </a:r>
            <a:r>
              <a:rPr lang="en-IN" dirty="0" err="1" smtClean="0"/>
              <a:t>SatyendraJha</a:t>
            </a:r>
            <a:endParaRPr lang="en-IN" dirty="0" smtClean="0"/>
          </a:p>
          <a:p>
            <a:r>
              <a:rPr lang="en-US" dirty="0" err="1" smtClean="0"/>
              <a:t>Mr.Swapnil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Ms. </a:t>
            </a:r>
            <a:r>
              <a:rPr lang="en-IN" dirty="0" err="1" smtClean="0"/>
              <a:t>Nayantara</a:t>
            </a:r>
            <a:r>
              <a:rPr lang="en-IN" dirty="0" smtClean="0"/>
              <a:t> </a:t>
            </a:r>
            <a:r>
              <a:rPr lang="en-IN" dirty="0" err="1" smtClean="0"/>
              <a:t>Sasikumar</a:t>
            </a:r>
            <a:endParaRPr lang="en-IN" dirty="0" smtClean="0"/>
          </a:p>
          <a:p>
            <a:r>
              <a:rPr lang="en-IN" dirty="0" err="1" smtClean="0"/>
              <a:t>Shri</a:t>
            </a:r>
            <a:r>
              <a:rPr lang="en-IN" dirty="0" smtClean="0"/>
              <a:t> </a:t>
            </a:r>
            <a:r>
              <a:rPr lang="en-IN" dirty="0" err="1" smtClean="0"/>
              <a:t>Manoj</a:t>
            </a:r>
            <a:r>
              <a:rPr lang="en-IN" dirty="0" smtClean="0"/>
              <a:t> Kumar </a:t>
            </a:r>
            <a:r>
              <a:rPr lang="en-IN" dirty="0" err="1" smtClean="0"/>
              <a:t>Tiwari</a:t>
            </a:r>
            <a:r>
              <a:rPr lang="en-IN" dirty="0" smtClean="0"/>
              <a:t>, </a:t>
            </a:r>
            <a:endParaRPr lang="en-US" dirty="0" smtClean="0"/>
          </a:p>
          <a:p>
            <a:r>
              <a:rPr lang="en-IN" dirty="0" err="1" smtClean="0"/>
              <a:t>SmtAmshikaSwaroop</a:t>
            </a:r>
            <a:endParaRPr lang="en-US" dirty="0" smtClean="0"/>
          </a:p>
          <a:p>
            <a:r>
              <a:rPr lang="en-IN" dirty="0" err="1" smtClean="0"/>
              <a:t>Dr.Anand</a:t>
            </a:r>
            <a:r>
              <a:rPr lang="en-IN" dirty="0" smtClean="0"/>
              <a:t> </a:t>
            </a:r>
            <a:r>
              <a:rPr lang="en-IN" dirty="0" err="1" smtClean="0"/>
              <a:t>Mishra</a:t>
            </a:r>
            <a:endParaRPr lang="en-US" dirty="0" smtClean="0"/>
          </a:p>
          <a:p>
            <a:r>
              <a:rPr lang="en-IN" dirty="0" smtClean="0"/>
              <a:t>Dr </a:t>
            </a:r>
            <a:r>
              <a:rPr lang="en-IN" dirty="0" err="1" smtClean="0"/>
              <a:t>Shantanu</a:t>
            </a:r>
            <a:r>
              <a:rPr lang="en-IN" dirty="0" smtClean="0"/>
              <a:t> </a:t>
            </a:r>
            <a:r>
              <a:rPr lang="en-IN" dirty="0" err="1" smtClean="0"/>
              <a:t>Vyas</a:t>
            </a:r>
            <a:endParaRPr lang="en-IN" dirty="0" smtClean="0"/>
          </a:p>
          <a:p>
            <a:r>
              <a:rPr lang="en-IN" dirty="0" smtClean="0"/>
              <a:t>Ms. </a:t>
            </a:r>
            <a:r>
              <a:rPr lang="en-IN" dirty="0" err="1" smtClean="0"/>
              <a:t>Anuradha</a:t>
            </a:r>
            <a:r>
              <a:rPr lang="en-IN" dirty="0" smtClean="0"/>
              <a:t> Nair</a:t>
            </a:r>
          </a:p>
          <a:p>
            <a:r>
              <a:rPr lang="en-IN" dirty="0" smtClean="0"/>
              <a:t>Ms. </a:t>
            </a:r>
            <a:r>
              <a:rPr lang="en-IN" dirty="0" err="1" smtClean="0"/>
              <a:t>Reeni</a:t>
            </a:r>
            <a:r>
              <a:rPr lang="en-IN" dirty="0" smtClean="0"/>
              <a:t> </a:t>
            </a:r>
            <a:r>
              <a:rPr lang="en-IN" dirty="0" err="1" smtClean="0"/>
              <a:t>Kurian</a:t>
            </a:r>
            <a:endParaRPr lang="en-IN" dirty="0" smtClean="0"/>
          </a:p>
          <a:p>
            <a:r>
              <a:rPr lang="en-US" dirty="0" err="1" smtClean="0"/>
              <a:t>Mr.Randhir</a:t>
            </a:r>
            <a:endParaRPr lang="en-IN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Sri </a:t>
            </a:r>
            <a:r>
              <a:rPr lang="en-IN" dirty="0" err="1" smtClean="0"/>
              <a:t>Pradeepta</a:t>
            </a:r>
            <a:r>
              <a:rPr lang="en-IN" dirty="0" smtClean="0"/>
              <a:t> Kumar </a:t>
            </a:r>
            <a:r>
              <a:rPr lang="en-IN" dirty="0" err="1" smtClean="0"/>
              <a:t>Mohapatra</a:t>
            </a:r>
            <a:endParaRPr lang="en-IN" dirty="0" smtClean="0"/>
          </a:p>
          <a:p>
            <a:r>
              <a:rPr lang="en-IN" dirty="0" smtClean="0"/>
              <a:t>Mr </a:t>
            </a:r>
            <a:r>
              <a:rPr lang="en-IN" dirty="0" err="1" smtClean="0"/>
              <a:t>Anand</a:t>
            </a:r>
            <a:r>
              <a:rPr lang="en-IN" dirty="0" smtClean="0"/>
              <a:t> </a:t>
            </a:r>
            <a:r>
              <a:rPr lang="en-IN" dirty="0" err="1" smtClean="0"/>
              <a:t>Bhandari</a:t>
            </a:r>
            <a:endParaRPr lang="en-IN" dirty="0" smtClean="0"/>
          </a:p>
          <a:p>
            <a:r>
              <a:rPr lang="en-IN" dirty="0" smtClean="0"/>
              <a:t>Mr. </a:t>
            </a:r>
            <a:r>
              <a:rPr lang="en-IN" dirty="0" err="1" smtClean="0"/>
              <a:t>OnkarNathTripathi</a:t>
            </a:r>
            <a:endParaRPr lang="en-IN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Shailendra</a:t>
            </a:r>
            <a:r>
              <a:rPr lang="en-US" dirty="0" smtClean="0"/>
              <a:t> Kumar</a:t>
            </a:r>
          </a:p>
          <a:p>
            <a:r>
              <a:rPr lang="en-US" dirty="0" err="1" smtClean="0"/>
              <a:t>Abilo</a:t>
            </a:r>
            <a:r>
              <a:rPr lang="en-US" dirty="0" smtClean="0"/>
              <a:t> </a:t>
            </a:r>
            <a:r>
              <a:rPr lang="en-US" dirty="0" err="1" smtClean="0"/>
              <a:t>Humtsoe</a:t>
            </a:r>
            <a:endParaRPr lang="en-US" dirty="0" smtClean="0"/>
          </a:p>
          <a:p>
            <a:r>
              <a:rPr lang="en-US" dirty="0" smtClean="0"/>
              <a:t>Dr. </a:t>
            </a:r>
            <a:r>
              <a:rPr lang="en-US" dirty="0" err="1" smtClean="0"/>
              <a:t>Mukund</a:t>
            </a:r>
            <a:r>
              <a:rPr lang="en-US" dirty="0" smtClean="0"/>
              <a:t> Raj</a:t>
            </a:r>
          </a:p>
          <a:p>
            <a:r>
              <a:rPr lang="en-IN" dirty="0" smtClean="0"/>
              <a:t>Mr. </a:t>
            </a:r>
            <a:r>
              <a:rPr lang="en-IN" dirty="0" err="1" smtClean="0"/>
              <a:t>Mohanlal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Group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Chennappa</a:t>
            </a:r>
            <a:endParaRPr lang="en-IN" dirty="0" smtClean="0"/>
          </a:p>
          <a:p>
            <a:r>
              <a:rPr lang="en-IN" dirty="0" err="1" smtClean="0"/>
              <a:t>Shri</a:t>
            </a:r>
            <a:r>
              <a:rPr lang="en-IN" dirty="0" smtClean="0"/>
              <a:t> R.N.S. </a:t>
            </a:r>
            <a:r>
              <a:rPr lang="en-IN" dirty="0" err="1" smtClean="0"/>
              <a:t>Yadav</a:t>
            </a:r>
            <a:endParaRPr lang="en-IN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Rishi</a:t>
            </a:r>
            <a:r>
              <a:rPr lang="en-US" dirty="0" smtClean="0"/>
              <a:t> Sharma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Chandan</a:t>
            </a:r>
            <a:r>
              <a:rPr lang="en-US" dirty="0" smtClean="0"/>
              <a:t> Barman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Prayashi</a:t>
            </a:r>
            <a:r>
              <a:rPr lang="en-US" dirty="0" smtClean="0"/>
              <a:t> Bora</a:t>
            </a:r>
          </a:p>
          <a:p>
            <a:r>
              <a:rPr lang="en-US" dirty="0" smtClean="0"/>
              <a:t>Ms. PS </a:t>
            </a:r>
            <a:r>
              <a:rPr lang="en-US" dirty="0" err="1" smtClean="0"/>
              <a:t>Rekha</a:t>
            </a:r>
            <a:endParaRPr lang="en-US" dirty="0" smtClean="0"/>
          </a:p>
          <a:p>
            <a:r>
              <a:rPr lang="en-IN" dirty="0" smtClean="0"/>
              <a:t>Dr. </a:t>
            </a:r>
            <a:r>
              <a:rPr lang="en-IN" dirty="0" err="1" smtClean="0"/>
              <a:t>Tauqueer</a:t>
            </a:r>
            <a:r>
              <a:rPr lang="en-IN" dirty="0" smtClean="0"/>
              <a:t> Khan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Group Session &amp; Presentation LSDGs</vt:lpstr>
      <vt:lpstr>Group 1</vt:lpstr>
      <vt:lpstr>Group 2</vt:lpstr>
      <vt:lpstr>Group 3</vt:lpstr>
      <vt:lpstr>Group 4</vt:lpstr>
      <vt:lpstr>Group 5</vt:lpstr>
      <vt:lpstr>Group 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Session &amp; Presentation LSDGs</dc:title>
  <dc:creator>pc</dc:creator>
  <cp:lastModifiedBy>CH-4</cp:lastModifiedBy>
  <cp:revision>1</cp:revision>
  <dcterms:created xsi:type="dcterms:W3CDTF">2006-08-16T00:00:00Z</dcterms:created>
  <dcterms:modified xsi:type="dcterms:W3CDTF">2022-05-30T17:46:46Z</dcterms:modified>
</cp:coreProperties>
</file>